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24" r:id="rId2"/>
    <p:sldId id="425" r:id="rId3"/>
    <p:sldId id="426" r:id="rId4"/>
    <p:sldId id="427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0C97-E91D-4376-8C9B-631DEB976BD0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746C-78FF-4AE1-A7A3-657AA46A6F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3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9728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9728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872" indent="-27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881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33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185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0BB95-1DC2-4102-9026-790C0900A7B8}" type="slidenum">
              <a:rPr lang="da-DK" altLang="da-DK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da-DK" altLang="da-DK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8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7577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7578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872" indent="-27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881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33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185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A55195-7C06-415A-B7C8-C45692832A53}" type="slidenum">
              <a:rPr lang="da-DK" altLang="da-DK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da-DK" altLang="da-DK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5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9933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99332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872" indent="-27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881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33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185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D96756-97D5-46F2-AEF8-F8B051ACE7BA}" type="slidenum">
              <a:rPr lang="da-DK" altLang="da-DK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da-DK" altLang="da-DK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ln/>
        </p:spPr>
      </p:sp>
      <p:sp>
        <p:nvSpPr>
          <p:cNvPr id="7987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79876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872" indent="-2757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2881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033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185" indent="-2205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E02059-684C-41BC-8D98-A480929FA9A5}" type="slidenum">
              <a:rPr lang="da-DK" altLang="da-DK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da-DK" altLang="da-DK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9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3E900-8DBB-43F2-A1D1-BB73DCC8C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C24477-6B5B-47E0-A452-FB2E71A6D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77AACA-4BE0-4AF0-A00F-46187988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B8F659-32D6-49EF-8770-74DE103B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983443-C015-4B5B-8E9B-85CF4BEA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5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6F0C7-F51A-4DA8-ADC4-6DB111E3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719EE2D-39C6-428C-9AA2-0829F3DFE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41E5AA-1CFF-450E-B450-E7AB7EFB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099402-3B0A-4A7F-AA8D-561520BE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F632DE-BE75-4911-B792-C4BE12D5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19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90EFF6E-1757-46D7-9FD9-01D91B18F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0A754C-C287-4252-A608-77247F87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5A09FA-090D-42F2-B277-E2691134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78D86D-94F5-4FDF-B3B6-B5D6FAAA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0DDFE8-6FC9-41AD-853D-EC745FE3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487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4156E-1176-4601-A011-AE978788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EDD070-C184-4161-BEE7-981C0380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00B62-52B2-457F-A8CE-4329F74B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F122B6-CAED-471F-9575-343134A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26B3E3-A05F-41D7-ABED-6B4A90D0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37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3C451-AE64-4649-9B1D-A2E9CF35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D342FC-AEEE-491D-AC1C-B16B4CD2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481A38-32A6-45D6-ADAA-1A21E19D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C9A0E2-A014-4E6F-8FC2-D41666E6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4D8507-640E-4EE5-8947-CF5F2D0F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40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C755B-B0B8-4A97-996C-24A3DE29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08EF2B-BB3D-425E-8140-1168FB482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909B4E-7CBE-455B-8DDA-F52C1BA9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21F2A5-50AE-4A5E-8A0A-ED139381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2F3FA2-37A5-466E-A52A-651EF6F7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4B2796-B456-41F3-9216-0B38B1E5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6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0AC50-091F-44CB-AEC8-C50D7962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774618-AB14-4F0C-B387-63DF62533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08001B-A3C4-4139-B66A-A3A2459A6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BA5D063-43BE-413B-9DB8-EAE974407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D9B482-B682-4BC7-96D5-0BE2C0FCF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D5FAB74-A7B0-404C-AA0C-1766315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F702BC-395F-4E83-A3DD-0003EA47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0E0E880-9882-4AC4-9A87-7918D918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00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FDFE3-B7CB-4464-9ABC-8521A0A3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0B0FD95-FBE5-4CBC-84E2-5FBB2687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4D480D-8865-4984-9A22-74B6B641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98F219D-2054-4C39-8EF7-C8B627DB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38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FD2732F-6F28-46B5-B531-706767CB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41A3641-913C-4303-940D-57855D3C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6D6044-501C-410C-8C34-165BBE7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3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4586E-9692-429A-A664-5B015242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CE2D3A-7572-42B5-B439-6901E08E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C34D22-EFE5-4C50-A71A-D2922C7B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71A193-4D6F-4ABD-AF76-B0E808A5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7A8C16A-4844-4607-853A-0987702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8290DB-A1B9-4AF0-BAD0-59E6C3AE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41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9D66D-7583-44A8-A5FB-77C9E772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17AD399-DDC5-4458-B63B-3BF7E50DA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7A73DED-4D49-4C6B-AA13-74D7C9717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1C0583-FB66-4BDE-A32C-20AB43F6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1A0EE7-0B8F-4718-BFF3-388D5927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0314F5-65BB-4716-9320-99E266B5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3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2E646B9-3B8B-4B17-8F00-D89D5434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CF39D2-8188-40EA-A9F9-6BE862D6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9F7816-C511-45F3-B5E7-F3851BB1E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9D5C-EAF4-48AB-B52A-A8EA9190294E}" type="datetimeFigureOut">
              <a:rPr lang="da-DK" smtClean="0"/>
              <a:t>12.03.2020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8164B7-EC4E-4AD2-BD07-0BE066798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793EFD-90D2-414A-B7CA-B5EFE6549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62AD-C8B2-4E2C-A686-796B9B31EC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6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/C:/OVERF&#216;RSEL%20EVA/Desktop/FILM/Vagtplanen.VO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FILM/Arbejdsmyren.VO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>
          <a:xfrm>
            <a:off x="624417" y="1984378"/>
            <a:ext cx="9956800" cy="48736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sz="4800" dirty="0">
                <a:solidFill>
                  <a:schemeClr val="accent6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FILM: VAGTPLANEN</a:t>
            </a:r>
          </a:p>
        </p:txBody>
      </p:sp>
      <p:sp>
        <p:nvSpPr>
          <p:cNvPr id="3" name="Frem eller næste 2">
            <a:hlinkClick r:id="rId3" action="ppaction://hlinkfile" highlightClick="1"/>
          </p:cNvPr>
          <p:cNvSpPr/>
          <p:nvPr/>
        </p:nvSpPr>
        <p:spPr>
          <a:xfrm>
            <a:off x="10513484" y="5373689"/>
            <a:ext cx="694267" cy="396875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4" y="152400"/>
            <a:ext cx="7586133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sz="4267" dirty="0"/>
              <a:t>Opgaver: Vagtplanen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3117" y="612800"/>
            <a:ext cx="11808883" cy="46831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har nu set filmen Vagtplanen</a:t>
            </a:r>
          </a:p>
          <a:p>
            <a:pPr>
              <a:buFontTx/>
              <a:buNone/>
              <a:defRPr/>
            </a:pPr>
            <a:endParaRPr lang="da-DK" sz="1600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Foran jer på bordet ligger 6 kort. Hvert kort beskriver en vidnetype </a:t>
            </a:r>
          </a:p>
          <a:p>
            <a:pPr>
              <a:buFontTx/>
              <a:buNone/>
              <a:defRPr/>
            </a:pPr>
            <a:endParaRPr lang="da-DK" sz="1600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Tag kortene ét ad gangen – og tal i gruppen om:</a:t>
            </a:r>
          </a:p>
          <a:p>
            <a:pPr>
              <a:buFontTx/>
              <a:buNone/>
              <a:defRPr/>
            </a:pPr>
            <a:endParaRPr lang="da-DK" sz="1067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 denne type optrådt i filmen? </a:t>
            </a:r>
          </a:p>
          <a:p>
            <a:pPr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Hvem var det? Og hvad var det, som vedkommende gjorde?  </a:t>
            </a:r>
            <a:endParaRPr lang="da-DK" sz="1600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Hvilken konsekvens havde det for situationen, at denne type vidne opførte sig på den måde?</a:t>
            </a:r>
            <a:endParaRPr lang="da-DK" sz="1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da-DK" sz="3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har i alt </a:t>
            </a:r>
            <a:r>
              <a:rPr lang="da-DK" sz="3200" i="1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ca. </a:t>
            </a:r>
            <a:r>
              <a:rPr lang="da-DK" sz="3200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minutter </a:t>
            </a:r>
            <a:r>
              <a:rPr lang="da-DK" altLang="da-DK" sz="3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(NB normalt bruges ca. 15 min.) </a:t>
            </a:r>
          </a:p>
          <a:p>
            <a:pPr>
              <a:buFontTx/>
              <a:buNone/>
              <a:defRPr/>
            </a:pPr>
            <a:endParaRPr lang="da-DK" sz="32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da-DK" sz="32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da-DK" sz="32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da-DK" sz="32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da-DK" sz="32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0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>
          <a:xfrm>
            <a:off x="719403" y="1340768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FILM: ARBEJDSMYREN</a:t>
            </a:r>
          </a:p>
        </p:txBody>
      </p:sp>
      <p:pic>
        <p:nvPicPr>
          <p:cNvPr id="3" name="Billed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7716" r="82771" b="65224"/>
          <a:stretch>
            <a:fillRect/>
          </a:stretch>
        </p:blipFill>
        <p:spPr bwMode="auto">
          <a:xfrm>
            <a:off x="911424" y="2924944"/>
            <a:ext cx="5088565" cy="34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2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>
          <a:xfrm>
            <a:off x="489282" y="196851"/>
            <a:ext cx="11328069" cy="533400"/>
          </a:xfrm>
        </p:spPr>
        <p:txBody>
          <a:bodyPr>
            <a:normAutofit fontScale="90000"/>
          </a:bodyPr>
          <a:lstStyle/>
          <a:p>
            <a:r>
              <a:rPr lang="da-DK" altLang="da-DK" dirty="0">
                <a:ea typeface="Verdana" panose="020B0604030504040204" pitchFamily="34" charset="0"/>
                <a:cs typeface="Verdana" panose="020B0604030504040204" pitchFamily="34" charset="0"/>
              </a:rPr>
              <a:t>Opgaver til Arbejdsmyren</a:t>
            </a:r>
          </a:p>
        </p:txBody>
      </p:sp>
      <p:sp>
        <p:nvSpPr>
          <p:cNvPr id="57347" name="Pladsholder til indhold 2"/>
          <p:cNvSpPr>
            <a:spLocks noGrp="1"/>
          </p:cNvSpPr>
          <p:nvPr>
            <p:ph idx="1"/>
          </p:nvPr>
        </p:nvSpPr>
        <p:spPr>
          <a:xfrm>
            <a:off x="306917" y="765175"/>
            <a:ext cx="11521016" cy="5876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altLang="da-DK" sz="32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Brug først ca. </a:t>
            </a:r>
            <a:r>
              <a:rPr lang="da-DK" altLang="da-DK" sz="32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min</a:t>
            </a: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til at drøfte følgende:</a:t>
            </a:r>
            <a:endParaRPr lang="da-DK" altLang="da-DK" sz="3200" i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Hvad gør Søren, som er anderledes?</a:t>
            </a:r>
          </a:p>
          <a:p>
            <a:pPr marL="0" indent="0"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Hvordan reagerer de andre på, at han er anderledes?</a:t>
            </a:r>
          </a:p>
          <a:p>
            <a:pPr marL="0" indent="0">
              <a:buNone/>
              <a:defRPr/>
            </a:pPr>
            <a:endParaRPr lang="da-DK" altLang="da-DK" sz="1600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 Hvilke vidnetyper kan I genkende fra filmen? Ca. </a:t>
            </a:r>
            <a:r>
              <a:rPr lang="da-DK" altLang="da-DK" sz="32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min</a:t>
            </a: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a-DK" altLang="da-DK" sz="1600" i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 Brug ca. </a:t>
            </a:r>
            <a:r>
              <a:rPr lang="da-DK" altLang="da-DK" sz="32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min</a:t>
            </a: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på at drøfte: </a:t>
            </a:r>
          </a:p>
          <a:p>
            <a:pPr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Hvor i filmen kunne en mægler have grebet ind?</a:t>
            </a:r>
          </a:p>
          <a:p>
            <a:pPr>
              <a:defRPr/>
            </a:pP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Hvad kunne hun/han have sagt eller gjort? </a:t>
            </a:r>
          </a:p>
          <a:p>
            <a:pPr marL="0" indent="0">
              <a:buNone/>
              <a:defRPr/>
            </a:pPr>
            <a:r>
              <a:rPr lang="da-DK" altLang="da-DK" sz="3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Brug gerne billeder fra filmen (NB udleveret materiale)</a:t>
            </a:r>
            <a:r>
              <a:rPr lang="da-DK" altLang="da-DK" sz="32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da-DK" altLang="da-DK" sz="3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(NB normalt bruges ca. 15-25 min.) </a:t>
            </a:r>
          </a:p>
          <a:p>
            <a:pPr marL="0" indent="0">
              <a:buNone/>
              <a:defRPr/>
            </a:pPr>
            <a:endParaRPr lang="da-DK" altLang="da-DK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202</Words>
  <Application>Microsoft Macintosh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Opgaver: Vagtplanen</vt:lpstr>
      <vt:lpstr>FILM: ARBEJDSMYREN</vt:lpstr>
      <vt:lpstr>Opgaver til Arbejdsmyren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Terese Thomsen</dc:creator>
  <cp:lastModifiedBy>Louise Vallentin Mortensen</cp:lastModifiedBy>
  <cp:revision>1</cp:revision>
  <dcterms:created xsi:type="dcterms:W3CDTF">2018-05-03T06:24:24Z</dcterms:created>
  <dcterms:modified xsi:type="dcterms:W3CDTF">2020-03-12T15:00:44Z</dcterms:modified>
</cp:coreProperties>
</file>